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1436" y="25401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2D975DD-8EB4-4E1A-A8EB-5A32D6628242}"/>
              </a:ext>
            </a:extLst>
          </p:cNvPr>
          <p:cNvSpPr/>
          <p:nvPr userDrawn="1"/>
        </p:nvSpPr>
        <p:spPr>
          <a:xfrm>
            <a:off x="3581400" y="113877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4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4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6174336" y="-51276"/>
            <a:ext cx="2713290" cy="66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三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月二十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三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2974503" y="1273107"/>
            <a:ext cx="7708348" cy="4184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第二十五課  踢足球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抄寫：第二十五課  踢足球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1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屋前          2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空地        3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踢足球        4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高興   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5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一會兒      6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時間         7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不早          8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再見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</a:t>
            </a:r>
            <a:r>
              <a:rPr lang="nl-NL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18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課和25課 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D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默書：     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3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月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30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日</a:t>
            </a:r>
            <a:endParaRPr lang="nl-NL" altLang="zh-TW" sz="2000" dirty="0">
              <a:solidFill>
                <a:srgbClr val="FF0000"/>
              </a:solidFill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1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後面    2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兒童    3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農場    4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祖父   5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那裏   6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還有    7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屋前 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8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空地   9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踢足</a:t>
            </a:r>
            <a:r>
              <a:rPr lang="zh-TW" altLang="en-US" sz="2000" dirty="0">
                <a:latin typeface="Fayin" pitchFamily="2" charset="-128"/>
                <a:ea typeface="Fayin" pitchFamily="2" charset="-128"/>
              </a:rPr>
              <a:t>球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10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一會兒     11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時間    12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不早   13 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再見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7ADA25CE-34DA-28BA-69BF-BAE8E6195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" y="0"/>
            <a:ext cx="121657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125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DFKai-SB</vt:lpstr>
      <vt:lpstr>Fayin</vt:lpstr>
      <vt:lpstr>FZZhongKai-B08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74</cp:revision>
  <dcterms:created xsi:type="dcterms:W3CDTF">2021-09-27T08:40:27Z</dcterms:created>
  <dcterms:modified xsi:type="dcterms:W3CDTF">2024-03-26T09:33:24Z</dcterms:modified>
</cp:coreProperties>
</file>